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94" r:id="rId15"/>
    <p:sldId id="263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6181"/>
  </p:normalViewPr>
  <p:slideViewPr>
    <p:cSldViewPr snapToGrid="0" showGuides="1">
      <p:cViewPr varScale="1">
        <p:scale>
          <a:sx n="208" d="100"/>
          <a:sy n="2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215380"/>
            <a:ext cx="4715533" cy="262379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400" b="1" dirty="0">
                <a:latin typeface="+mj-lt"/>
              </a:rPr>
              <a:t>Break!!</a:t>
            </a:r>
          </a:p>
          <a:p>
            <a:r>
              <a:rPr lang="en-AU" sz="3400" b="1" dirty="0">
                <a:latin typeface="+mj-lt"/>
              </a:rPr>
              <a:t>and then…</a:t>
            </a:r>
          </a:p>
          <a:p>
            <a:endParaRPr lang="en-AU" sz="3600" b="1" dirty="0">
              <a:latin typeface="+mj-lt"/>
            </a:endParaRPr>
          </a:p>
          <a:p>
            <a:r>
              <a:rPr lang="en-AU" sz="36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749957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Rancher Burrito!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Workshop and Demo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48D3E04D-335C-E846-B7B8-8AF629B0B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 and Exited a Digital Firm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Software/DevOps Engineer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Volunteer FF/EMT</a:t>
            </a: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rgbClr val="1B34FF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4" y="2402052"/>
            <a:ext cx="3861934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“Perfect” Rancher Burrito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(SLA)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3487</TotalTime>
  <Words>470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255</cp:revision>
  <cp:lastPrinted>2022-11-10T02:31:30Z</cp:lastPrinted>
  <dcterms:created xsi:type="dcterms:W3CDTF">2020-11-17T10:12:06Z</dcterms:created>
  <dcterms:modified xsi:type="dcterms:W3CDTF">2022-11-14T15:50:14Z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